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1A28-F0E2-DF47-A4CE-E261A12E7F7A}" type="datetimeFigureOut">
              <a:rPr lang="en-US" smtClean="0"/>
              <a:pPr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CD1A-EC95-5843-9D3F-0AA926E0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803393"/>
          </a:xfrm>
        </p:spPr>
        <p:txBody>
          <a:bodyPr/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56652"/>
            <a:ext cx="9144000" cy="5212339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dirty="0">
                <a:solidFill>
                  <a:srgbClr val="000000"/>
                </a:solidFill>
              </a:rPr>
              <a:t>How did Homestead Acts encourage settlers to migrate Westward?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2. What </a:t>
            </a:r>
            <a:r>
              <a:rPr lang="en-US" dirty="0">
                <a:solidFill>
                  <a:srgbClr val="000000"/>
                </a:solidFill>
              </a:rPr>
              <a:t>new inventions helped farmers as they moved West?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3. What </a:t>
            </a:r>
            <a:r>
              <a:rPr lang="en-US" dirty="0">
                <a:solidFill>
                  <a:srgbClr val="000000"/>
                </a:solidFill>
              </a:rPr>
              <a:t>were the problems faced by farmers in the 1860s and 1870s?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4. What </a:t>
            </a:r>
            <a:r>
              <a:rPr lang="en-US" dirty="0">
                <a:solidFill>
                  <a:srgbClr val="000000"/>
                </a:solidFill>
              </a:rPr>
              <a:t>was the Grange?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5. What </a:t>
            </a:r>
            <a:r>
              <a:rPr lang="en-US" dirty="0">
                <a:solidFill>
                  <a:srgbClr val="000000"/>
                </a:solidFill>
              </a:rPr>
              <a:t>were cooperatives?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6. How </a:t>
            </a:r>
            <a:r>
              <a:rPr lang="en-US" dirty="0">
                <a:solidFill>
                  <a:srgbClr val="000000"/>
                </a:solidFill>
              </a:rPr>
              <a:t>did Munn </a:t>
            </a:r>
            <a:r>
              <a:rPr lang="en-US" dirty="0" err="1">
                <a:solidFill>
                  <a:srgbClr val="000000"/>
                </a:solidFill>
              </a:rPr>
              <a:t>v</a:t>
            </a:r>
            <a:r>
              <a:rPr lang="en-US" dirty="0">
                <a:solidFill>
                  <a:srgbClr val="000000"/>
                </a:solidFill>
              </a:rPr>
              <a:t>. Illinois help farmers?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7. What </a:t>
            </a:r>
            <a:r>
              <a:rPr lang="en-US" dirty="0">
                <a:solidFill>
                  <a:srgbClr val="000000"/>
                </a:solidFill>
              </a:rPr>
              <a:t>was the Populist Party, and what were their goals?</a:t>
            </a:r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8. How </a:t>
            </a:r>
            <a:r>
              <a:rPr lang="en-US" dirty="0">
                <a:solidFill>
                  <a:srgbClr val="000000"/>
                </a:solidFill>
              </a:rPr>
              <a:t>did the Populists infuse their views into the election of 1896?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54696"/>
            <a:ext cx="9144000" cy="12926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500" b="1" dirty="0" smtClean="0"/>
              <a:t>Copy these down in your notebook, on the left hand side.  Leave 4-5 lines between each question.  You will take notes in Cornell style from the textbook today.</a:t>
            </a:r>
            <a:endParaRPr lang="en-US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1790" cy="3404374"/>
          </a:xfrm>
        </p:spPr>
        <p:txBody>
          <a:bodyPr>
            <a:normAutofit/>
          </a:bodyPr>
          <a:lstStyle/>
          <a:p>
            <a:r>
              <a:rPr lang="en-US" dirty="0" smtClean="0"/>
              <a:t>Analyzing a Political Cartoon</a:t>
            </a:r>
            <a:endParaRPr lang="en-US" dirty="0"/>
          </a:p>
        </p:txBody>
      </p:sp>
      <p:pic>
        <p:nvPicPr>
          <p:cNvPr id="4" name="Picture 3" descr="0319p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1675" y="699770"/>
            <a:ext cx="4175125" cy="54584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133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Call to Order</vt:lpstr>
      <vt:lpstr>Analyzing a Political Cartoon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2011-11-28T12:30:20Z</dcterms:created>
  <dcterms:modified xsi:type="dcterms:W3CDTF">2011-11-28T19:06:15Z</dcterms:modified>
</cp:coreProperties>
</file>